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4" r:id="rId4"/>
    <p:sldId id="258" r:id="rId5"/>
    <p:sldId id="260" r:id="rId6"/>
    <p:sldId id="263" r:id="rId7"/>
    <p:sldId id="259" r:id="rId8"/>
    <p:sldId id="265" r:id="rId9"/>
    <p:sldId id="261" r:id="rId10"/>
    <p:sldId id="262" r:id="rId11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AD1AE9-C0F5-4441-BB46-EF41AC88A7C6}" type="doc">
      <dgm:prSet loTypeId="urn:microsoft.com/office/officeart/2008/layout/LinedList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6D98A3A-8A6B-4CA0-A185-C2001024451D}">
      <dgm:prSet/>
      <dgm:spPr/>
      <dgm:t>
        <a:bodyPr/>
        <a:lstStyle/>
        <a:p>
          <a:r>
            <a:rPr lang="en-US" dirty="0"/>
            <a:t>Look here each morning for your work for the day… </a:t>
          </a:r>
        </a:p>
      </dgm:t>
    </dgm:pt>
    <dgm:pt modelId="{B9F44402-D70B-4ADD-AB68-E79899BA24AE}" type="parTrans" cxnId="{034A2DED-BD98-4740-9456-8AD2B30B4527}">
      <dgm:prSet/>
      <dgm:spPr/>
      <dgm:t>
        <a:bodyPr/>
        <a:lstStyle/>
        <a:p>
          <a:endParaRPr lang="en-US"/>
        </a:p>
      </dgm:t>
    </dgm:pt>
    <dgm:pt modelId="{C600F419-2C76-471B-B93C-3CF02F9335AE}" type="sibTrans" cxnId="{034A2DED-BD98-4740-9456-8AD2B30B4527}">
      <dgm:prSet/>
      <dgm:spPr/>
      <dgm:t>
        <a:bodyPr/>
        <a:lstStyle/>
        <a:p>
          <a:endParaRPr lang="en-US"/>
        </a:p>
      </dgm:t>
    </dgm:pt>
    <dgm:pt modelId="{826510B0-542D-4163-9445-0692E17BDD74}">
      <dgm:prSet/>
      <dgm:spPr/>
      <dgm:t>
        <a:bodyPr/>
        <a:lstStyle/>
        <a:p>
          <a:r>
            <a:rPr lang="en-US" dirty="0"/>
            <a:t>The daily lessons document (previously emailed) will be in this file each morning… </a:t>
          </a:r>
        </a:p>
        <a:p>
          <a:r>
            <a:rPr lang="en-US" dirty="0"/>
            <a:t>Click to open the document and then click each link to watch the videos for each lesson</a:t>
          </a:r>
        </a:p>
      </dgm:t>
    </dgm:pt>
    <dgm:pt modelId="{28C2F1C0-C6B3-4BC7-B4D5-5DCEA148D79C}" type="parTrans" cxnId="{7C373853-B608-4E64-919F-9133832BD25E}">
      <dgm:prSet/>
      <dgm:spPr/>
      <dgm:t>
        <a:bodyPr/>
        <a:lstStyle/>
        <a:p>
          <a:endParaRPr lang="en-US"/>
        </a:p>
      </dgm:t>
    </dgm:pt>
    <dgm:pt modelId="{42D229E5-E957-46DC-A347-76F98CCF2903}" type="sibTrans" cxnId="{7C373853-B608-4E64-919F-9133832BD25E}">
      <dgm:prSet/>
      <dgm:spPr/>
      <dgm:t>
        <a:bodyPr/>
        <a:lstStyle/>
        <a:p>
          <a:endParaRPr lang="en-US"/>
        </a:p>
      </dgm:t>
    </dgm:pt>
    <dgm:pt modelId="{531AF9D8-1A48-4A6E-8A10-0B80D7EC0F58}" type="pres">
      <dgm:prSet presAssocID="{88AD1AE9-C0F5-4441-BB46-EF41AC88A7C6}" presName="vert0" presStyleCnt="0">
        <dgm:presLayoutVars>
          <dgm:dir/>
          <dgm:animOne val="branch"/>
          <dgm:animLvl val="lvl"/>
        </dgm:presLayoutVars>
      </dgm:prSet>
      <dgm:spPr/>
    </dgm:pt>
    <dgm:pt modelId="{626C15CB-4951-40AF-8A64-A83EFE9742C3}" type="pres">
      <dgm:prSet presAssocID="{46D98A3A-8A6B-4CA0-A185-C2001024451D}" presName="thickLine" presStyleLbl="alignNode1" presStyleIdx="0" presStyleCnt="2"/>
      <dgm:spPr/>
    </dgm:pt>
    <dgm:pt modelId="{B4E1CC7B-1769-4617-935B-F521A28A9A91}" type="pres">
      <dgm:prSet presAssocID="{46D98A3A-8A6B-4CA0-A185-C2001024451D}" presName="horz1" presStyleCnt="0"/>
      <dgm:spPr/>
    </dgm:pt>
    <dgm:pt modelId="{BA62C717-CC80-4F63-B006-94643E7E1AB0}" type="pres">
      <dgm:prSet presAssocID="{46D98A3A-8A6B-4CA0-A185-C2001024451D}" presName="tx1" presStyleLbl="revTx" presStyleIdx="0" presStyleCnt="2"/>
      <dgm:spPr/>
    </dgm:pt>
    <dgm:pt modelId="{F0A056A3-CD3B-445F-9B16-186C4B473F97}" type="pres">
      <dgm:prSet presAssocID="{46D98A3A-8A6B-4CA0-A185-C2001024451D}" presName="vert1" presStyleCnt="0"/>
      <dgm:spPr/>
    </dgm:pt>
    <dgm:pt modelId="{D13B547D-46C5-4CAA-AD54-6D540C35A1AC}" type="pres">
      <dgm:prSet presAssocID="{826510B0-542D-4163-9445-0692E17BDD74}" presName="thickLine" presStyleLbl="alignNode1" presStyleIdx="1" presStyleCnt="2"/>
      <dgm:spPr/>
    </dgm:pt>
    <dgm:pt modelId="{C71194A4-5175-426F-BC50-688457F2C2E2}" type="pres">
      <dgm:prSet presAssocID="{826510B0-542D-4163-9445-0692E17BDD74}" presName="horz1" presStyleCnt="0"/>
      <dgm:spPr/>
    </dgm:pt>
    <dgm:pt modelId="{54D5EED4-5656-4E64-867C-240CA3FE1B04}" type="pres">
      <dgm:prSet presAssocID="{826510B0-542D-4163-9445-0692E17BDD74}" presName="tx1" presStyleLbl="revTx" presStyleIdx="1" presStyleCnt="2" custScaleY="209019"/>
      <dgm:spPr/>
    </dgm:pt>
    <dgm:pt modelId="{B6D4D963-A31D-4D81-81A9-24903FEDBC75}" type="pres">
      <dgm:prSet presAssocID="{826510B0-542D-4163-9445-0692E17BDD74}" presName="vert1" presStyleCnt="0"/>
      <dgm:spPr/>
    </dgm:pt>
  </dgm:ptLst>
  <dgm:cxnLst>
    <dgm:cxn modelId="{8600B019-C6B4-4B2E-82CD-0D1E0C549C61}" type="presOf" srcId="{88AD1AE9-C0F5-4441-BB46-EF41AC88A7C6}" destId="{531AF9D8-1A48-4A6E-8A10-0B80D7EC0F58}" srcOrd="0" destOrd="0" presId="urn:microsoft.com/office/officeart/2008/layout/LinedList"/>
    <dgm:cxn modelId="{13EB563E-EBF3-4F72-B6A4-AC91690DC5D0}" type="presOf" srcId="{46D98A3A-8A6B-4CA0-A185-C2001024451D}" destId="{BA62C717-CC80-4F63-B006-94643E7E1AB0}" srcOrd="0" destOrd="0" presId="urn:microsoft.com/office/officeart/2008/layout/LinedList"/>
    <dgm:cxn modelId="{7C373853-B608-4E64-919F-9133832BD25E}" srcId="{88AD1AE9-C0F5-4441-BB46-EF41AC88A7C6}" destId="{826510B0-542D-4163-9445-0692E17BDD74}" srcOrd="1" destOrd="0" parTransId="{28C2F1C0-C6B3-4BC7-B4D5-5DCEA148D79C}" sibTransId="{42D229E5-E957-46DC-A347-76F98CCF2903}"/>
    <dgm:cxn modelId="{7E9139E4-23D5-4441-BBA6-E9EEFEFC97E7}" type="presOf" srcId="{826510B0-542D-4163-9445-0692E17BDD74}" destId="{54D5EED4-5656-4E64-867C-240CA3FE1B04}" srcOrd="0" destOrd="0" presId="urn:microsoft.com/office/officeart/2008/layout/LinedList"/>
    <dgm:cxn modelId="{034A2DED-BD98-4740-9456-8AD2B30B4527}" srcId="{88AD1AE9-C0F5-4441-BB46-EF41AC88A7C6}" destId="{46D98A3A-8A6B-4CA0-A185-C2001024451D}" srcOrd="0" destOrd="0" parTransId="{B9F44402-D70B-4ADD-AB68-E79899BA24AE}" sibTransId="{C600F419-2C76-471B-B93C-3CF02F9335AE}"/>
    <dgm:cxn modelId="{C6AF5A0B-D5B3-473F-8547-6D4A1E081910}" type="presParOf" srcId="{531AF9D8-1A48-4A6E-8A10-0B80D7EC0F58}" destId="{626C15CB-4951-40AF-8A64-A83EFE9742C3}" srcOrd="0" destOrd="0" presId="urn:microsoft.com/office/officeart/2008/layout/LinedList"/>
    <dgm:cxn modelId="{C0AC4E32-659B-4544-801A-F1A046DBF865}" type="presParOf" srcId="{531AF9D8-1A48-4A6E-8A10-0B80D7EC0F58}" destId="{B4E1CC7B-1769-4617-935B-F521A28A9A91}" srcOrd="1" destOrd="0" presId="urn:microsoft.com/office/officeart/2008/layout/LinedList"/>
    <dgm:cxn modelId="{C9BA9C6C-B2BF-4CF5-881C-08EC4FCAF43C}" type="presParOf" srcId="{B4E1CC7B-1769-4617-935B-F521A28A9A91}" destId="{BA62C717-CC80-4F63-B006-94643E7E1AB0}" srcOrd="0" destOrd="0" presId="urn:microsoft.com/office/officeart/2008/layout/LinedList"/>
    <dgm:cxn modelId="{BD6E4ECD-85D3-4FCF-B2B3-D26E463EB8A9}" type="presParOf" srcId="{B4E1CC7B-1769-4617-935B-F521A28A9A91}" destId="{F0A056A3-CD3B-445F-9B16-186C4B473F97}" srcOrd="1" destOrd="0" presId="urn:microsoft.com/office/officeart/2008/layout/LinedList"/>
    <dgm:cxn modelId="{B9B0D853-5BF4-4CC0-BBEA-EC4978344C98}" type="presParOf" srcId="{531AF9D8-1A48-4A6E-8A10-0B80D7EC0F58}" destId="{D13B547D-46C5-4CAA-AD54-6D540C35A1AC}" srcOrd="2" destOrd="0" presId="urn:microsoft.com/office/officeart/2008/layout/LinedList"/>
    <dgm:cxn modelId="{02967EE1-AD0D-433D-91BF-C3C213AD0901}" type="presParOf" srcId="{531AF9D8-1A48-4A6E-8A10-0B80D7EC0F58}" destId="{C71194A4-5175-426F-BC50-688457F2C2E2}" srcOrd="3" destOrd="0" presId="urn:microsoft.com/office/officeart/2008/layout/LinedList"/>
    <dgm:cxn modelId="{4BDBECFB-22D4-49EB-AD26-9D3D7A0CCC1A}" type="presParOf" srcId="{C71194A4-5175-426F-BC50-688457F2C2E2}" destId="{54D5EED4-5656-4E64-867C-240CA3FE1B04}" srcOrd="0" destOrd="0" presId="urn:microsoft.com/office/officeart/2008/layout/LinedList"/>
    <dgm:cxn modelId="{544C4C23-4334-4709-A35A-04235BD5D6FD}" type="presParOf" srcId="{C71194A4-5175-426F-BC50-688457F2C2E2}" destId="{B6D4D963-A31D-4D81-81A9-24903FEDBC7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AD1AE9-C0F5-4441-BB46-EF41AC88A7C6}" type="doc">
      <dgm:prSet loTypeId="urn:microsoft.com/office/officeart/2008/layout/LinedList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6D98A3A-8A6B-4CA0-A185-C2001024451D}">
      <dgm:prSet/>
      <dgm:spPr/>
      <dgm:t>
        <a:bodyPr/>
        <a:lstStyle/>
        <a:p>
          <a:r>
            <a:rPr lang="en-US"/>
            <a:t>In the Files Tab, your teacher will add resources and links to your lesson</a:t>
          </a:r>
        </a:p>
      </dgm:t>
    </dgm:pt>
    <dgm:pt modelId="{B9F44402-D70B-4ADD-AB68-E79899BA24AE}" type="parTrans" cxnId="{034A2DED-BD98-4740-9456-8AD2B30B4527}">
      <dgm:prSet/>
      <dgm:spPr/>
      <dgm:t>
        <a:bodyPr/>
        <a:lstStyle/>
        <a:p>
          <a:endParaRPr lang="en-US"/>
        </a:p>
      </dgm:t>
    </dgm:pt>
    <dgm:pt modelId="{C600F419-2C76-471B-B93C-3CF02F9335AE}" type="sibTrans" cxnId="{034A2DED-BD98-4740-9456-8AD2B30B4527}">
      <dgm:prSet/>
      <dgm:spPr/>
      <dgm:t>
        <a:bodyPr/>
        <a:lstStyle/>
        <a:p>
          <a:endParaRPr lang="en-US"/>
        </a:p>
      </dgm:t>
    </dgm:pt>
    <dgm:pt modelId="{826510B0-542D-4163-9445-0692E17BDD74}">
      <dgm:prSet/>
      <dgm:spPr/>
      <dgm:t>
        <a:bodyPr/>
        <a:lstStyle/>
        <a:p>
          <a:r>
            <a:rPr lang="en-US" dirty="0"/>
            <a:t>There will be different folders labelled for the subject / activity beyond the daily files e.g. additional </a:t>
          </a:r>
          <a:r>
            <a:rPr lang="en-US" dirty="0" err="1"/>
            <a:t>Maths</a:t>
          </a:r>
          <a:r>
            <a:rPr lang="en-US" dirty="0"/>
            <a:t> challenges</a:t>
          </a:r>
        </a:p>
      </dgm:t>
    </dgm:pt>
    <dgm:pt modelId="{28C2F1C0-C6B3-4BC7-B4D5-5DCEA148D79C}" type="parTrans" cxnId="{7C373853-B608-4E64-919F-9133832BD25E}">
      <dgm:prSet/>
      <dgm:spPr/>
      <dgm:t>
        <a:bodyPr/>
        <a:lstStyle/>
        <a:p>
          <a:endParaRPr lang="en-US"/>
        </a:p>
      </dgm:t>
    </dgm:pt>
    <dgm:pt modelId="{42D229E5-E957-46DC-A347-76F98CCF2903}" type="sibTrans" cxnId="{7C373853-B608-4E64-919F-9133832BD25E}">
      <dgm:prSet/>
      <dgm:spPr/>
      <dgm:t>
        <a:bodyPr/>
        <a:lstStyle/>
        <a:p>
          <a:endParaRPr lang="en-US"/>
        </a:p>
      </dgm:t>
    </dgm:pt>
    <dgm:pt modelId="{531AF9D8-1A48-4A6E-8A10-0B80D7EC0F58}" type="pres">
      <dgm:prSet presAssocID="{88AD1AE9-C0F5-4441-BB46-EF41AC88A7C6}" presName="vert0" presStyleCnt="0">
        <dgm:presLayoutVars>
          <dgm:dir/>
          <dgm:animOne val="branch"/>
          <dgm:animLvl val="lvl"/>
        </dgm:presLayoutVars>
      </dgm:prSet>
      <dgm:spPr/>
    </dgm:pt>
    <dgm:pt modelId="{626C15CB-4951-40AF-8A64-A83EFE9742C3}" type="pres">
      <dgm:prSet presAssocID="{46D98A3A-8A6B-4CA0-A185-C2001024451D}" presName="thickLine" presStyleLbl="alignNode1" presStyleIdx="0" presStyleCnt="2"/>
      <dgm:spPr/>
    </dgm:pt>
    <dgm:pt modelId="{B4E1CC7B-1769-4617-935B-F521A28A9A91}" type="pres">
      <dgm:prSet presAssocID="{46D98A3A-8A6B-4CA0-A185-C2001024451D}" presName="horz1" presStyleCnt="0"/>
      <dgm:spPr/>
    </dgm:pt>
    <dgm:pt modelId="{BA62C717-CC80-4F63-B006-94643E7E1AB0}" type="pres">
      <dgm:prSet presAssocID="{46D98A3A-8A6B-4CA0-A185-C2001024451D}" presName="tx1" presStyleLbl="revTx" presStyleIdx="0" presStyleCnt="2"/>
      <dgm:spPr/>
    </dgm:pt>
    <dgm:pt modelId="{F0A056A3-CD3B-445F-9B16-186C4B473F97}" type="pres">
      <dgm:prSet presAssocID="{46D98A3A-8A6B-4CA0-A185-C2001024451D}" presName="vert1" presStyleCnt="0"/>
      <dgm:spPr/>
    </dgm:pt>
    <dgm:pt modelId="{D13B547D-46C5-4CAA-AD54-6D540C35A1AC}" type="pres">
      <dgm:prSet presAssocID="{826510B0-542D-4163-9445-0692E17BDD74}" presName="thickLine" presStyleLbl="alignNode1" presStyleIdx="1" presStyleCnt="2"/>
      <dgm:spPr/>
    </dgm:pt>
    <dgm:pt modelId="{C71194A4-5175-426F-BC50-688457F2C2E2}" type="pres">
      <dgm:prSet presAssocID="{826510B0-542D-4163-9445-0692E17BDD74}" presName="horz1" presStyleCnt="0"/>
      <dgm:spPr/>
    </dgm:pt>
    <dgm:pt modelId="{54D5EED4-5656-4E64-867C-240CA3FE1B04}" type="pres">
      <dgm:prSet presAssocID="{826510B0-542D-4163-9445-0692E17BDD74}" presName="tx1" presStyleLbl="revTx" presStyleIdx="1" presStyleCnt="2"/>
      <dgm:spPr/>
    </dgm:pt>
    <dgm:pt modelId="{B6D4D963-A31D-4D81-81A9-24903FEDBC75}" type="pres">
      <dgm:prSet presAssocID="{826510B0-542D-4163-9445-0692E17BDD74}" presName="vert1" presStyleCnt="0"/>
      <dgm:spPr/>
    </dgm:pt>
  </dgm:ptLst>
  <dgm:cxnLst>
    <dgm:cxn modelId="{8600B019-C6B4-4B2E-82CD-0D1E0C549C61}" type="presOf" srcId="{88AD1AE9-C0F5-4441-BB46-EF41AC88A7C6}" destId="{531AF9D8-1A48-4A6E-8A10-0B80D7EC0F58}" srcOrd="0" destOrd="0" presId="urn:microsoft.com/office/officeart/2008/layout/LinedList"/>
    <dgm:cxn modelId="{13EB563E-EBF3-4F72-B6A4-AC91690DC5D0}" type="presOf" srcId="{46D98A3A-8A6B-4CA0-A185-C2001024451D}" destId="{BA62C717-CC80-4F63-B006-94643E7E1AB0}" srcOrd="0" destOrd="0" presId="urn:microsoft.com/office/officeart/2008/layout/LinedList"/>
    <dgm:cxn modelId="{7C373853-B608-4E64-919F-9133832BD25E}" srcId="{88AD1AE9-C0F5-4441-BB46-EF41AC88A7C6}" destId="{826510B0-542D-4163-9445-0692E17BDD74}" srcOrd="1" destOrd="0" parTransId="{28C2F1C0-C6B3-4BC7-B4D5-5DCEA148D79C}" sibTransId="{42D229E5-E957-46DC-A347-76F98CCF2903}"/>
    <dgm:cxn modelId="{7E9139E4-23D5-4441-BBA6-E9EEFEFC97E7}" type="presOf" srcId="{826510B0-542D-4163-9445-0692E17BDD74}" destId="{54D5EED4-5656-4E64-867C-240CA3FE1B04}" srcOrd="0" destOrd="0" presId="urn:microsoft.com/office/officeart/2008/layout/LinedList"/>
    <dgm:cxn modelId="{034A2DED-BD98-4740-9456-8AD2B30B4527}" srcId="{88AD1AE9-C0F5-4441-BB46-EF41AC88A7C6}" destId="{46D98A3A-8A6B-4CA0-A185-C2001024451D}" srcOrd="0" destOrd="0" parTransId="{B9F44402-D70B-4ADD-AB68-E79899BA24AE}" sibTransId="{C600F419-2C76-471B-B93C-3CF02F9335AE}"/>
    <dgm:cxn modelId="{C6AF5A0B-D5B3-473F-8547-6D4A1E081910}" type="presParOf" srcId="{531AF9D8-1A48-4A6E-8A10-0B80D7EC0F58}" destId="{626C15CB-4951-40AF-8A64-A83EFE9742C3}" srcOrd="0" destOrd="0" presId="urn:microsoft.com/office/officeart/2008/layout/LinedList"/>
    <dgm:cxn modelId="{C0AC4E32-659B-4544-801A-F1A046DBF865}" type="presParOf" srcId="{531AF9D8-1A48-4A6E-8A10-0B80D7EC0F58}" destId="{B4E1CC7B-1769-4617-935B-F521A28A9A91}" srcOrd="1" destOrd="0" presId="urn:microsoft.com/office/officeart/2008/layout/LinedList"/>
    <dgm:cxn modelId="{C9BA9C6C-B2BF-4CF5-881C-08EC4FCAF43C}" type="presParOf" srcId="{B4E1CC7B-1769-4617-935B-F521A28A9A91}" destId="{BA62C717-CC80-4F63-B006-94643E7E1AB0}" srcOrd="0" destOrd="0" presId="urn:microsoft.com/office/officeart/2008/layout/LinedList"/>
    <dgm:cxn modelId="{BD6E4ECD-85D3-4FCF-B2B3-D26E463EB8A9}" type="presParOf" srcId="{B4E1CC7B-1769-4617-935B-F521A28A9A91}" destId="{F0A056A3-CD3B-445F-9B16-186C4B473F97}" srcOrd="1" destOrd="0" presId="urn:microsoft.com/office/officeart/2008/layout/LinedList"/>
    <dgm:cxn modelId="{B9B0D853-5BF4-4CC0-BBEA-EC4978344C98}" type="presParOf" srcId="{531AF9D8-1A48-4A6E-8A10-0B80D7EC0F58}" destId="{D13B547D-46C5-4CAA-AD54-6D540C35A1AC}" srcOrd="2" destOrd="0" presId="urn:microsoft.com/office/officeart/2008/layout/LinedList"/>
    <dgm:cxn modelId="{02967EE1-AD0D-433D-91BF-C3C213AD0901}" type="presParOf" srcId="{531AF9D8-1A48-4A6E-8A10-0B80D7EC0F58}" destId="{C71194A4-5175-426F-BC50-688457F2C2E2}" srcOrd="3" destOrd="0" presId="urn:microsoft.com/office/officeart/2008/layout/LinedList"/>
    <dgm:cxn modelId="{4BDBECFB-22D4-49EB-AD26-9D3D7A0CCC1A}" type="presParOf" srcId="{C71194A4-5175-426F-BC50-688457F2C2E2}" destId="{54D5EED4-5656-4E64-867C-240CA3FE1B04}" srcOrd="0" destOrd="0" presId="urn:microsoft.com/office/officeart/2008/layout/LinedList"/>
    <dgm:cxn modelId="{544C4C23-4334-4709-A35A-04235BD5D6FD}" type="presParOf" srcId="{C71194A4-5175-426F-BC50-688457F2C2E2}" destId="{B6D4D963-A31D-4D81-81A9-24903FEDBC7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08A545B-154C-42CF-861C-7D229B120253}" type="doc">
      <dgm:prSet loTypeId="urn:microsoft.com/office/officeart/2005/8/layout/vProcess5" loCatId="process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31C4580F-EDC7-4222-BDD6-3BDF0345413A}">
      <dgm:prSet/>
      <dgm:spPr/>
      <dgm:t>
        <a:bodyPr/>
        <a:lstStyle/>
        <a:p>
          <a:r>
            <a:rPr lang="en-US"/>
            <a:t>Select the Assignments Tab</a:t>
          </a:r>
        </a:p>
      </dgm:t>
    </dgm:pt>
    <dgm:pt modelId="{87F5E6A5-29E2-442A-B5BA-716F648CA158}" type="parTrans" cxnId="{BC177B20-863D-4021-8A6B-A33DA21198AD}">
      <dgm:prSet/>
      <dgm:spPr/>
      <dgm:t>
        <a:bodyPr/>
        <a:lstStyle/>
        <a:p>
          <a:endParaRPr lang="en-US"/>
        </a:p>
      </dgm:t>
    </dgm:pt>
    <dgm:pt modelId="{DADB9D64-4B01-4AFB-9169-A16F98B48457}" type="sibTrans" cxnId="{BC177B20-863D-4021-8A6B-A33DA21198AD}">
      <dgm:prSet/>
      <dgm:spPr/>
      <dgm:t>
        <a:bodyPr/>
        <a:lstStyle/>
        <a:p>
          <a:endParaRPr lang="en-US"/>
        </a:p>
      </dgm:t>
    </dgm:pt>
    <dgm:pt modelId="{DDBF5A43-7E9A-411D-B0EB-B88DF2573FD6}">
      <dgm:prSet/>
      <dgm:spPr/>
      <dgm:t>
        <a:bodyPr/>
        <a:lstStyle/>
        <a:p>
          <a:r>
            <a:rPr lang="en-US"/>
            <a:t>To view the assignment (work) and turning in work select the specific task </a:t>
          </a:r>
        </a:p>
      </dgm:t>
    </dgm:pt>
    <dgm:pt modelId="{8494BE2F-B156-42F2-8988-9BFEC4CAEABF}" type="parTrans" cxnId="{E2A3EFCA-6355-4BB1-9642-35B391EF2CED}">
      <dgm:prSet/>
      <dgm:spPr/>
      <dgm:t>
        <a:bodyPr/>
        <a:lstStyle/>
        <a:p>
          <a:endParaRPr lang="en-US"/>
        </a:p>
      </dgm:t>
    </dgm:pt>
    <dgm:pt modelId="{1CECDC61-F6E5-4460-9CC3-62C80110FD5B}" type="sibTrans" cxnId="{E2A3EFCA-6355-4BB1-9642-35B391EF2CED}">
      <dgm:prSet/>
      <dgm:spPr/>
      <dgm:t>
        <a:bodyPr/>
        <a:lstStyle/>
        <a:p>
          <a:endParaRPr lang="en-US"/>
        </a:p>
      </dgm:t>
    </dgm:pt>
    <dgm:pt modelId="{10EA35E2-B5E8-4106-95CA-FF5A260B1218}">
      <dgm:prSet/>
      <dgm:spPr/>
      <dgm:t>
        <a:bodyPr/>
        <a:lstStyle/>
        <a:p>
          <a:r>
            <a:rPr lang="en-US"/>
            <a:t>Attach any documents by clicking ‘+ Add Work’ </a:t>
          </a:r>
        </a:p>
      </dgm:t>
    </dgm:pt>
    <dgm:pt modelId="{90DF99E6-42FF-4EAB-9B7B-8290ED070342}" type="parTrans" cxnId="{4C96EC5F-1DC1-4836-8D43-C411EBE865CD}">
      <dgm:prSet/>
      <dgm:spPr/>
      <dgm:t>
        <a:bodyPr/>
        <a:lstStyle/>
        <a:p>
          <a:endParaRPr lang="en-US"/>
        </a:p>
      </dgm:t>
    </dgm:pt>
    <dgm:pt modelId="{616ACE97-6D91-4F2F-AFC0-B6FF8275846D}" type="sibTrans" cxnId="{4C96EC5F-1DC1-4836-8D43-C411EBE865CD}">
      <dgm:prSet/>
      <dgm:spPr/>
      <dgm:t>
        <a:bodyPr/>
        <a:lstStyle/>
        <a:p>
          <a:endParaRPr lang="en-US"/>
        </a:p>
      </dgm:t>
    </dgm:pt>
    <dgm:pt modelId="{4999C701-5540-4092-BFB1-D19B9489C29E}" type="pres">
      <dgm:prSet presAssocID="{B08A545B-154C-42CF-861C-7D229B120253}" presName="outerComposite" presStyleCnt="0">
        <dgm:presLayoutVars>
          <dgm:chMax val="5"/>
          <dgm:dir/>
          <dgm:resizeHandles val="exact"/>
        </dgm:presLayoutVars>
      </dgm:prSet>
      <dgm:spPr/>
    </dgm:pt>
    <dgm:pt modelId="{64F48D56-F68A-4311-ABEC-DC4D8309091A}" type="pres">
      <dgm:prSet presAssocID="{B08A545B-154C-42CF-861C-7D229B120253}" presName="dummyMaxCanvas" presStyleCnt="0">
        <dgm:presLayoutVars/>
      </dgm:prSet>
      <dgm:spPr/>
    </dgm:pt>
    <dgm:pt modelId="{4559324D-93AD-4F97-9AEF-4ADD491AA896}" type="pres">
      <dgm:prSet presAssocID="{B08A545B-154C-42CF-861C-7D229B120253}" presName="ThreeNodes_1" presStyleLbl="node1" presStyleIdx="0" presStyleCnt="3">
        <dgm:presLayoutVars>
          <dgm:bulletEnabled val="1"/>
        </dgm:presLayoutVars>
      </dgm:prSet>
      <dgm:spPr/>
    </dgm:pt>
    <dgm:pt modelId="{3113C817-1AF3-4E0A-9BDB-420DB87729F2}" type="pres">
      <dgm:prSet presAssocID="{B08A545B-154C-42CF-861C-7D229B120253}" presName="ThreeNodes_2" presStyleLbl="node1" presStyleIdx="1" presStyleCnt="3">
        <dgm:presLayoutVars>
          <dgm:bulletEnabled val="1"/>
        </dgm:presLayoutVars>
      </dgm:prSet>
      <dgm:spPr/>
    </dgm:pt>
    <dgm:pt modelId="{BDD271D6-12E6-44A9-A370-97DD0DDBBD4E}" type="pres">
      <dgm:prSet presAssocID="{B08A545B-154C-42CF-861C-7D229B120253}" presName="ThreeNodes_3" presStyleLbl="node1" presStyleIdx="2" presStyleCnt="3">
        <dgm:presLayoutVars>
          <dgm:bulletEnabled val="1"/>
        </dgm:presLayoutVars>
      </dgm:prSet>
      <dgm:spPr/>
    </dgm:pt>
    <dgm:pt modelId="{D93A8607-A1BD-4D0D-81CA-BFB69DD511F8}" type="pres">
      <dgm:prSet presAssocID="{B08A545B-154C-42CF-861C-7D229B120253}" presName="ThreeConn_1-2" presStyleLbl="fgAccFollowNode1" presStyleIdx="0" presStyleCnt="2">
        <dgm:presLayoutVars>
          <dgm:bulletEnabled val="1"/>
        </dgm:presLayoutVars>
      </dgm:prSet>
      <dgm:spPr/>
    </dgm:pt>
    <dgm:pt modelId="{2769D04D-1649-4C9B-B5BD-ADEB4E9EC420}" type="pres">
      <dgm:prSet presAssocID="{B08A545B-154C-42CF-861C-7D229B120253}" presName="ThreeConn_2-3" presStyleLbl="fgAccFollowNode1" presStyleIdx="1" presStyleCnt="2">
        <dgm:presLayoutVars>
          <dgm:bulletEnabled val="1"/>
        </dgm:presLayoutVars>
      </dgm:prSet>
      <dgm:spPr/>
    </dgm:pt>
    <dgm:pt modelId="{03942A07-3981-4DD6-B779-6477318832AD}" type="pres">
      <dgm:prSet presAssocID="{B08A545B-154C-42CF-861C-7D229B120253}" presName="ThreeNodes_1_text" presStyleLbl="node1" presStyleIdx="2" presStyleCnt="3">
        <dgm:presLayoutVars>
          <dgm:bulletEnabled val="1"/>
        </dgm:presLayoutVars>
      </dgm:prSet>
      <dgm:spPr/>
    </dgm:pt>
    <dgm:pt modelId="{DB2271CB-6100-4FFD-B663-F5A9C0C55BF8}" type="pres">
      <dgm:prSet presAssocID="{B08A545B-154C-42CF-861C-7D229B120253}" presName="ThreeNodes_2_text" presStyleLbl="node1" presStyleIdx="2" presStyleCnt="3">
        <dgm:presLayoutVars>
          <dgm:bulletEnabled val="1"/>
        </dgm:presLayoutVars>
      </dgm:prSet>
      <dgm:spPr/>
    </dgm:pt>
    <dgm:pt modelId="{3AD43D81-E9EC-4C30-B07C-640B57CED4E9}" type="pres">
      <dgm:prSet presAssocID="{B08A545B-154C-42CF-861C-7D229B120253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BC177B20-863D-4021-8A6B-A33DA21198AD}" srcId="{B08A545B-154C-42CF-861C-7D229B120253}" destId="{31C4580F-EDC7-4222-BDD6-3BDF0345413A}" srcOrd="0" destOrd="0" parTransId="{87F5E6A5-29E2-442A-B5BA-716F648CA158}" sibTransId="{DADB9D64-4B01-4AFB-9169-A16F98B48457}"/>
    <dgm:cxn modelId="{1D5B9927-89F5-45BB-A841-B180F300DAFA}" type="presOf" srcId="{31C4580F-EDC7-4222-BDD6-3BDF0345413A}" destId="{03942A07-3981-4DD6-B779-6477318832AD}" srcOrd="1" destOrd="0" presId="urn:microsoft.com/office/officeart/2005/8/layout/vProcess5"/>
    <dgm:cxn modelId="{18F88D28-20FF-4C9B-86B7-1FE719EE745E}" type="presOf" srcId="{1CECDC61-F6E5-4460-9CC3-62C80110FD5B}" destId="{2769D04D-1649-4C9B-B5BD-ADEB4E9EC420}" srcOrd="0" destOrd="0" presId="urn:microsoft.com/office/officeart/2005/8/layout/vProcess5"/>
    <dgm:cxn modelId="{4C96EC5F-1DC1-4836-8D43-C411EBE865CD}" srcId="{B08A545B-154C-42CF-861C-7D229B120253}" destId="{10EA35E2-B5E8-4106-95CA-FF5A260B1218}" srcOrd="2" destOrd="0" parTransId="{90DF99E6-42FF-4EAB-9B7B-8290ED070342}" sibTransId="{616ACE97-6D91-4F2F-AFC0-B6FF8275846D}"/>
    <dgm:cxn modelId="{8F0B3953-54C2-4D32-B2AE-C47E20084B08}" type="presOf" srcId="{B08A545B-154C-42CF-861C-7D229B120253}" destId="{4999C701-5540-4092-BFB1-D19B9489C29E}" srcOrd="0" destOrd="0" presId="urn:microsoft.com/office/officeart/2005/8/layout/vProcess5"/>
    <dgm:cxn modelId="{F189A88F-02BD-4086-BB7E-E4C76F7F6B5C}" type="presOf" srcId="{31C4580F-EDC7-4222-BDD6-3BDF0345413A}" destId="{4559324D-93AD-4F97-9AEF-4ADD491AA896}" srcOrd="0" destOrd="0" presId="urn:microsoft.com/office/officeart/2005/8/layout/vProcess5"/>
    <dgm:cxn modelId="{17DBF195-4BDD-45F0-852A-80476D73EBB2}" type="presOf" srcId="{10EA35E2-B5E8-4106-95CA-FF5A260B1218}" destId="{3AD43D81-E9EC-4C30-B07C-640B57CED4E9}" srcOrd="1" destOrd="0" presId="urn:microsoft.com/office/officeart/2005/8/layout/vProcess5"/>
    <dgm:cxn modelId="{51BEF79F-DBC7-4DC7-8914-651979B8DB73}" type="presOf" srcId="{10EA35E2-B5E8-4106-95CA-FF5A260B1218}" destId="{BDD271D6-12E6-44A9-A370-97DD0DDBBD4E}" srcOrd="0" destOrd="0" presId="urn:microsoft.com/office/officeart/2005/8/layout/vProcess5"/>
    <dgm:cxn modelId="{EAADABB8-27C2-4B48-B657-A87494066A38}" type="presOf" srcId="{DDBF5A43-7E9A-411D-B0EB-B88DF2573FD6}" destId="{3113C817-1AF3-4E0A-9BDB-420DB87729F2}" srcOrd="0" destOrd="0" presId="urn:microsoft.com/office/officeart/2005/8/layout/vProcess5"/>
    <dgm:cxn modelId="{E2A3EFCA-6355-4BB1-9642-35B391EF2CED}" srcId="{B08A545B-154C-42CF-861C-7D229B120253}" destId="{DDBF5A43-7E9A-411D-B0EB-B88DF2573FD6}" srcOrd="1" destOrd="0" parTransId="{8494BE2F-B156-42F2-8988-9BFEC4CAEABF}" sibTransId="{1CECDC61-F6E5-4460-9CC3-62C80110FD5B}"/>
    <dgm:cxn modelId="{F30F19D6-7AC5-46C9-8B8E-0ED3386BF5C0}" type="presOf" srcId="{DDBF5A43-7E9A-411D-B0EB-B88DF2573FD6}" destId="{DB2271CB-6100-4FFD-B663-F5A9C0C55BF8}" srcOrd="1" destOrd="0" presId="urn:microsoft.com/office/officeart/2005/8/layout/vProcess5"/>
    <dgm:cxn modelId="{8AFAADE8-E7BE-41AC-B424-3B69ACE8F13B}" type="presOf" srcId="{DADB9D64-4B01-4AFB-9169-A16F98B48457}" destId="{D93A8607-A1BD-4D0D-81CA-BFB69DD511F8}" srcOrd="0" destOrd="0" presId="urn:microsoft.com/office/officeart/2005/8/layout/vProcess5"/>
    <dgm:cxn modelId="{C86A8B08-F4F4-495F-B001-D2F5FE834CBE}" type="presParOf" srcId="{4999C701-5540-4092-BFB1-D19B9489C29E}" destId="{64F48D56-F68A-4311-ABEC-DC4D8309091A}" srcOrd="0" destOrd="0" presId="urn:microsoft.com/office/officeart/2005/8/layout/vProcess5"/>
    <dgm:cxn modelId="{6FD1F2FD-BBAC-4558-8808-4A5800B00DA3}" type="presParOf" srcId="{4999C701-5540-4092-BFB1-D19B9489C29E}" destId="{4559324D-93AD-4F97-9AEF-4ADD491AA896}" srcOrd="1" destOrd="0" presId="urn:microsoft.com/office/officeart/2005/8/layout/vProcess5"/>
    <dgm:cxn modelId="{C1A0FE82-7FEC-426E-968D-AD73A466D699}" type="presParOf" srcId="{4999C701-5540-4092-BFB1-D19B9489C29E}" destId="{3113C817-1AF3-4E0A-9BDB-420DB87729F2}" srcOrd="2" destOrd="0" presId="urn:microsoft.com/office/officeart/2005/8/layout/vProcess5"/>
    <dgm:cxn modelId="{0AE2FD11-E322-4DE0-A772-141B83B4AB45}" type="presParOf" srcId="{4999C701-5540-4092-BFB1-D19B9489C29E}" destId="{BDD271D6-12E6-44A9-A370-97DD0DDBBD4E}" srcOrd="3" destOrd="0" presId="urn:microsoft.com/office/officeart/2005/8/layout/vProcess5"/>
    <dgm:cxn modelId="{6FBBA854-D640-448D-85DE-3F889187BE13}" type="presParOf" srcId="{4999C701-5540-4092-BFB1-D19B9489C29E}" destId="{D93A8607-A1BD-4D0D-81CA-BFB69DD511F8}" srcOrd="4" destOrd="0" presId="urn:microsoft.com/office/officeart/2005/8/layout/vProcess5"/>
    <dgm:cxn modelId="{88F38366-87C9-40E5-8996-1418C508E7D3}" type="presParOf" srcId="{4999C701-5540-4092-BFB1-D19B9489C29E}" destId="{2769D04D-1649-4C9B-B5BD-ADEB4E9EC420}" srcOrd="5" destOrd="0" presId="urn:microsoft.com/office/officeart/2005/8/layout/vProcess5"/>
    <dgm:cxn modelId="{F7A8D4A8-8183-40E5-B5AD-8B9DAD4B1AB3}" type="presParOf" srcId="{4999C701-5540-4092-BFB1-D19B9489C29E}" destId="{03942A07-3981-4DD6-B779-6477318832AD}" srcOrd="6" destOrd="0" presId="urn:microsoft.com/office/officeart/2005/8/layout/vProcess5"/>
    <dgm:cxn modelId="{072C17E1-C3E5-4955-906A-65E2B16B0F74}" type="presParOf" srcId="{4999C701-5540-4092-BFB1-D19B9489C29E}" destId="{DB2271CB-6100-4FFD-B663-F5A9C0C55BF8}" srcOrd="7" destOrd="0" presId="urn:microsoft.com/office/officeart/2005/8/layout/vProcess5"/>
    <dgm:cxn modelId="{7B3C3925-29AF-4F6F-8486-D359BDFF5590}" type="presParOf" srcId="{4999C701-5540-4092-BFB1-D19B9489C29E}" destId="{3AD43D81-E9EC-4C30-B07C-640B57CED4E9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6C15CB-4951-40AF-8A64-A83EFE9742C3}">
      <dsp:nvSpPr>
        <dsp:cNvPr id="0" name=""/>
        <dsp:cNvSpPr/>
      </dsp:nvSpPr>
      <dsp:spPr>
        <a:xfrm>
          <a:off x="0" y="2034"/>
          <a:ext cx="3835583" cy="0"/>
        </a:xfrm>
        <a:prstGeom prst="line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tint val="98000"/>
                <a:lumMod val="102000"/>
              </a:schemeClr>
              <a:schemeClr val="accent5">
                <a:hueOff val="0"/>
                <a:satOff val="0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63500" dist="25400" dir="13500000">
            <a:srgbClr val="000000">
              <a:alpha val="7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A62C717-CC80-4F63-B006-94643E7E1AB0}">
      <dsp:nvSpPr>
        <dsp:cNvPr id="0" name=""/>
        <dsp:cNvSpPr/>
      </dsp:nvSpPr>
      <dsp:spPr>
        <a:xfrm>
          <a:off x="0" y="2034"/>
          <a:ext cx="3835583" cy="1174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Look here each morning for your work for the day… </a:t>
          </a:r>
        </a:p>
      </dsp:txBody>
      <dsp:txXfrm>
        <a:off x="0" y="2034"/>
        <a:ext cx="3835583" cy="1174080"/>
      </dsp:txXfrm>
    </dsp:sp>
    <dsp:sp modelId="{D13B547D-46C5-4CAA-AD54-6D540C35A1AC}">
      <dsp:nvSpPr>
        <dsp:cNvPr id="0" name=""/>
        <dsp:cNvSpPr/>
      </dsp:nvSpPr>
      <dsp:spPr>
        <a:xfrm>
          <a:off x="0" y="1176114"/>
          <a:ext cx="3835583" cy="0"/>
        </a:xfrm>
        <a:prstGeom prst="line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20796183"/>
                <a:satOff val="-568"/>
                <a:lumOff val="-3138"/>
                <a:alphaOff val="0"/>
                <a:tint val="98000"/>
                <a:lumMod val="102000"/>
              </a:schemeClr>
              <a:schemeClr val="accent5">
                <a:hueOff val="20796183"/>
                <a:satOff val="-568"/>
                <a:lumOff val="-3138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 w="9525" cap="rnd" cmpd="sng" algn="ctr">
          <a:solidFill>
            <a:schemeClr val="accent5">
              <a:hueOff val="20796183"/>
              <a:satOff val="-568"/>
              <a:lumOff val="-3138"/>
              <a:alphaOff val="0"/>
            </a:schemeClr>
          </a:solidFill>
          <a:prstDash val="solid"/>
        </a:ln>
        <a:effectLst>
          <a:innerShdw blurRad="63500" dist="25400" dir="13500000">
            <a:srgbClr val="000000">
              <a:alpha val="7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D5EED4-5656-4E64-867C-240CA3FE1B04}">
      <dsp:nvSpPr>
        <dsp:cNvPr id="0" name=""/>
        <dsp:cNvSpPr/>
      </dsp:nvSpPr>
      <dsp:spPr>
        <a:xfrm>
          <a:off x="0" y="1176114"/>
          <a:ext cx="3831837" cy="24540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The daily lessons document (previously emailed) will be in this file each morning… </a:t>
          </a:r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Click to open the document and then click each link to watch the videos for each lesson</a:t>
          </a:r>
        </a:p>
      </dsp:txBody>
      <dsp:txXfrm>
        <a:off x="0" y="1176114"/>
        <a:ext cx="3831837" cy="24540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6C15CB-4951-40AF-8A64-A83EFE9742C3}">
      <dsp:nvSpPr>
        <dsp:cNvPr id="0" name=""/>
        <dsp:cNvSpPr/>
      </dsp:nvSpPr>
      <dsp:spPr>
        <a:xfrm>
          <a:off x="0" y="0"/>
          <a:ext cx="3835583" cy="0"/>
        </a:xfrm>
        <a:prstGeom prst="line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tint val="98000"/>
                <a:lumMod val="102000"/>
              </a:schemeClr>
              <a:schemeClr val="accent5">
                <a:hueOff val="0"/>
                <a:satOff val="0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63500" dist="25400" dir="13500000">
            <a:srgbClr val="000000">
              <a:alpha val="7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A62C717-CC80-4F63-B006-94643E7E1AB0}">
      <dsp:nvSpPr>
        <dsp:cNvPr id="0" name=""/>
        <dsp:cNvSpPr/>
      </dsp:nvSpPr>
      <dsp:spPr>
        <a:xfrm>
          <a:off x="0" y="0"/>
          <a:ext cx="3835583" cy="18161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In the Files Tab, your teacher will add resources and links to your lesson</a:t>
          </a:r>
        </a:p>
      </dsp:txBody>
      <dsp:txXfrm>
        <a:off x="0" y="0"/>
        <a:ext cx="3835583" cy="1816100"/>
      </dsp:txXfrm>
    </dsp:sp>
    <dsp:sp modelId="{D13B547D-46C5-4CAA-AD54-6D540C35A1AC}">
      <dsp:nvSpPr>
        <dsp:cNvPr id="0" name=""/>
        <dsp:cNvSpPr/>
      </dsp:nvSpPr>
      <dsp:spPr>
        <a:xfrm>
          <a:off x="0" y="1816100"/>
          <a:ext cx="3835583" cy="0"/>
        </a:xfrm>
        <a:prstGeom prst="line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20796183"/>
                <a:satOff val="-568"/>
                <a:lumOff val="-3138"/>
                <a:alphaOff val="0"/>
                <a:tint val="98000"/>
                <a:lumMod val="102000"/>
              </a:schemeClr>
              <a:schemeClr val="accent5">
                <a:hueOff val="20796183"/>
                <a:satOff val="-568"/>
                <a:lumOff val="-3138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 w="9525" cap="rnd" cmpd="sng" algn="ctr">
          <a:solidFill>
            <a:schemeClr val="accent5">
              <a:hueOff val="20796183"/>
              <a:satOff val="-568"/>
              <a:lumOff val="-3138"/>
              <a:alphaOff val="0"/>
            </a:schemeClr>
          </a:solidFill>
          <a:prstDash val="solid"/>
        </a:ln>
        <a:effectLst>
          <a:innerShdw blurRad="63500" dist="25400" dir="13500000">
            <a:srgbClr val="000000">
              <a:alpha val="7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D5EED4-5656-4E64-867C-240CA3FE1B04}">
      <dsp:nvSpPr>
        <dsp:cNvPr id="0" name=""/>
        <dsp:cNvSpPr/>
      </dsp:nvSpPr>
      <dsp:spPr>
        <a:xfrm>
          <a:off x="0" y="1816100"/>
          <a:ext cx="3835583" cy="18161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There will be different folders labelled for the subject / activity beyond the daily files e.g. additional </a:t>
          </a:r>
          <a:r>
            <a:rPr lang="en-US" sz="2100" kern="1200" dirty="0" err="1"/>
            <a:t>Maths</a:t>
          </a:r>
          <a:r>
            <a:rPr lang="en-US" sz="2100" kern="1200" dirty="0"/>
            <a:t> challenges</a:t>
          </a:r>
        </a:p>
      </dsp:txBody>
      <dsp:txXfrm>
        <a:off x="0" y="1816100"/>
        <a:ext cx="3835583" cy="18161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59324D-93AD-4F97-9AEF-4ADD491AA896}">
      <dsp:nvSpPr>
        <dsp:cNvPr id="0" name=""/>
        <dsp:cNvSpPr/>
      </dsp:nvSpPr>
      <dsp:spPr>
        <a:xfrm>
          <a:off x="0" y="0"/>
          <a:ext cx="4869092" cy="147089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tint val="98000"/>
                <a:lumMod val="102000"/>
              </a:schemeClr>
              <a:schemeClr val="accent2">
                <a:hueOff val="0"/>
                <a:satOff val="0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Select the Assignments Tab</a:t>
          </a:r>
        </a:p>
      </dsp:txBody>
      <dsp:txXfrm>
        <a:off x="43081" y="43081"/>
        <a:ext cx="3281880" cy="1384735"/>
      </dsp:txXfrm>
    </dsp:sp>
    <dsp:sp modelId="{3113C817-1AF3-4E0A-9BDB-420DB87729F2}">
      <dsp:nvSpPr>
        <dsp:cNvPr id="0" name=""/>
        <dsp:cNvSpPr/>
      </dsp:nvSpPr>
      <dsp:spPr>
        <a:xfrm>
          <a:off x="429625" y="1716046"/>
          <a:ext cx="4869092" cy="147089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tint val="98000"/>
                <a:lumMod val="102000"/>
              </a:schemeClr>
              <a:schemeClr val="accent3">
                <a:hueOff val="0"/>
                <a:satOff val="0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To view the assignment (work) and turning in work select the specific task </a:t>
          </a:r>
        </a:p>
      </dsp:txBody>
      <dsp:txXfrm>
        <a:off x="472706" y="1759127"/>
        <a:ext cx="3397221" cy="1384735"/>
      </dsp:txXfrm>
    </dsp:sp>
    <dsp:sp modelId="{BDD271D6-12E6-44A9-A370-97DD0DDBBD4E}">
      <dsp:nvSpPr>
        <dsp:cNvPr id="0" name=""/>
        <dsp:cNvSpPr/>
      </dsp:nvSpPr>
      <dsp:spPr>
        <a:xfrm>
          <a:off x="859251" y="3432093"/>
          <a:ext cx="4869092" cy="147089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tint val="98000"/>
                <a:lumMod val="102000"/>
              </a:schemeClr>
              <a:schemeClr val="accent4">
                <a:hueOff val="0"/>
                <a:satOff val="0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Attach any documents by clicking ‘+ Add Work’ </a:t>
          </a:r>
        </a:p>
      </dsp:txBody>
      <dsp:txXfrm>
        <a:off x="902332" y="3475174"/>
        <a:ext cx="3397221" cy="1384735"/>
      </dsp:txXfrm>
    </dsp:sp>
    <dsp:sp modelId="{D93A8607-A1BD-4D0D-81CA-BFB69DD511F8}">
      <dsp:nvSpPr>
        <dsp:cNvPr id="0" name=""/>
        <dsp:cNvSpPr/>
      </dsp:nvSpPr>
      <dsp:spPr>
        <a:xfrm>
          <a:off x="3913009" y="1115430"/>
          <a:ext cx="956083" cy="95608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128128" y="1115430"/>
        <a:ext cx="525845" cy="719452"/>
      </dsp:txXfrm>
    </dsp:sp>
    <dsp:sp modelId="{2769D04D-1649-4C9B-B5BD-ADEB4E9EC420}">
      <dsp:nvSpPr>
        <dsp:cNvPr id="0" name=""/>
        <dsp:cNvSpPr/>
      </dsp:nvSpPr>
      <dsp:spPr>
        <a:xfrm>
          <a:off x="4342635" y="2821670"/>
          <a:ext cx="956083" cy="956083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557754" y="2821670"/>
        <a:ext cx="525845" cy="7194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1/21/2021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1/21/2021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1/21/2021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1/21/2021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1/21/2021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office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CEBE5-AC02-40B3-8C7B-1B624F6F82C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Microsoft Teams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C59E7D-DF00-4A59-9872-7F967BD97A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How to access and work within Teams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3680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9">
            <a:extLst>
              <a:ext uri="{FF2B5EF4-FFF2-40B4-BE49-F238E27FC236}">
                <a16:creationId xmlns:a16="http://schemas.microsoft.com/office/drawing/2014/main" id="{27E4CA8E-5CC0-4B96-8E67-040FB5673F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9">
            <a:extLst>
              <a:ext uri="{FF2B5EF4-FFF2-40B4-BE49-F238E27FC236}">
                <a16:creationId xmlns:a16="http://schemas.microsoft.com/office/drawing/2014/main" id="{E9E16A42-F4F8-425E-9DA6-3237A0CBD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6485467" cy="6858000"/>
          </a:xfrm>
          <a:custGeom>
            <a:avLst/>
            <a:gdLst>
              <a:gd name="connsiteX0" fmla="*/ 0 w 6485467"/>
              <a:gd name="connsiteY0" fmla="*/ 0 h 6858000"/>
              <a:gd name="connsiteX1" fmla="*/ 6485467 w 6485467"/>
              <a:gd name="connsiteY1" fmla="*/ 0 h 6858000"/>
              <a:gd name="connsiteX2" fmla="*/ 6485467 w 6485467"/>
              <a:gd name="connsiteY2" fmla="*/ 1900238 h 6858000"/>
              <a:gd name="connsiteX3" fmla="*/ 6115051 w 6485467"/>
              <a:gd name="connsiteY3" fmla="*/ 2178050 h 6858000"/>
              <a:gd name="connsiteX4" fmla="*/ 6110817 w 6485467"/>
              <a:gd name="connsiteY4" fmla="*/ 2184400 h 6858000"/>
              <a:gd name="connsiteX5" fmla="*/ 6104467 w 6485467"/>
              <a:gd name="connsiteY5" fmla="*/ 2193925 h 6858000"/>
              <a:gd name="connsiteX6" fmla="*/ 6098117 w 6485467"/>
              <a:gd name="connsiteY6" fmla="*/ 2201863 h 6858000"/>
              <a:gd name="connsiteX7" fmla="*/ 6098117 w 6485467"/>
              <a:gd name="connsiteY7" fmla="*/ 2211388 h 6858000"/>
              <a:gd name="connsiteX8" fmla="*/ 6098117 w 6485467"/>
              <a:gd name="connsiteY8" fmla="*/ 2220913 h 6858000"/>
              <a:gd name="connsiteX9" fmla="*/ 6104467 w 6485467"/>
              <a:gd name="connsiteY9" fmla="*/ 2228850 h 6858000"/>
              <a:gd name="connsiteX10" fmla="*/ 6110817 w 6485467"/>
              <a:gd name="connsiteY10" fmla="*/ 2238375 h 6858000"/>
              <a:gd name="connsiteX11" fmla="*/ 6115051 w 6485467"/>
              <a:gd name="connsiteY11" fmla="*/ 2244725 h 6858000"/>
              <a:gd name="connsiteX12" fmla="*/ 6485467 w 6485467"/>
              <a:gd name="connsiteY12" fmla="*/ 2522538 h 6858000"/>
              <a:gd name="connsiteX13" fmla="*/ 6485467 w 6485467"/>
              <a:gd name="connsiteY13" fmla="*/ 6858000 h 6858000"/>
              <a:gd name="connsiteX14" fmla="*/ 0 w 6485467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485467" h="6858000">
                <a:moveTo>
                  <a:pt x="0" y="0"/>
                </a:moveTo>
                <a:lnTo>
                  <a:pt x="6485467" y="0"/>
                </a:lnTo>
                <a:lnTo>
                  <a:pt x="6485467" y="1900238"/>
                </a:lnTo>
                <a:lnTo>
                  <a:pt x="6115051" y="2178050"/>
                </a:lnTo>
                <a:lnTo>
                  <a:pt x="6110817" y="2184400"/>
                </a:lnTo>
                <a:lnTo>
                  <a:pt x="6104467" y="2193925"/>
                </a:lnTo>
                <a:lnTo>
                  <a:pt x="6098117" y="2201863"/>
                </a:lnTo>
                <a:lnTo>
                  <a:pt x="6098117" y="2211388"/>
                </a:lnTo>
                <a:lnTo>
                  <a:pt x="6098117" y="2220913"/>
                </a:lnTo>
                <a:lnTo>
                  <a:pt x="6104467" y="2228850"/>
                </a:lnTo>
                <a:lnTo>
                  <a:pt x="6110817" y="2238375"/>
                </a:lnTo>
                <a:lnTo>
                  <a:pt x="6115051" y="2244725"/>
                </a:lnTo>
                <a:lnTo>
                  <a:pt x="6485467" y="2522538"/>
                </a:lnTo>
                <a:lnTo>
                  <a:pt x="648546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D4206C-F99C-4C6C-8753-331A910B5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5039035" cy="1559412"/>
          </a:xfrm>
        </p:spPr>
        <p:txBody>
          <a:bodyPr>
            <a:normAutofit/>
          </a:bodyPr>
          <a:lstStyle/>
          <a:p>
            <a:r>
              <a:rPr lang="en-US" dirty="0"/>
              <a:t>Getting Online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7D7D11-7DBC-4701-A0C8-E0CBD09F6A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413000"/>
            <a:ext cx="5016259" cy="3632200"/>
          </a:xfrm>
        </p:spPr>
        <p:txBody>
          <a:bodyPr>
            <a:normAutofit/>
          </a:bodyPr>
          <a:lstStyle/>
          <a:p>
            <a:r>
              <a:rPr lang="en-US" dirty="0"/>
              <a:t>Teams can be used on a range of devices including: </a:t>
            </a:r>
          </a:p>
          <a:p>
            <a:pPr lvl="1"/>
            <a:r>
              <a:rPr lang="en-US" dirty="0"/>
              <a:t>Laptops</a:t>
            </a:r>
          </a:p>
          <a:p>
            <a:pPr lvl="1"/>
            <a:r>
              <a:rPr lang="en-US" dirty="0"/>
              <a:t>PC’s</a:t>
            </a:r>
          </a:p>
          <a:p>
            <a:pPr lvl="1"/>
            <a:r>
              <a:rPr lang="en-US" dirty="0"/>
              <a:t>Tablets</a:t>
            </a:r>
          </a:p>
          <a:p>
            <a:pPr lvl="1"/>
            <a:r>
              <a:rPr lang="en-US" dirty="0"/>
              <a:t>Mobile Phones</a:t>
            </a:r>
          </a:p>
          <a:p>
            <a:pPr lvl="1"/>
            <a:r>
              <a:rPr lang="en-US" dirty="0" err="1"/>
              <a:t>Playstation</a:t>
            </a:r>
            <a:endParaRPr lang="en-US" dirty="0"/>
          </a:p>
          <a:p>
            <a:pPr lvl="1"/>
            <a:r>
              <a:rPr lang="en-US" dirty="0" err="1"/>
              <a:t>XBox</a:t>
            </a:r>
            <a:endParaRPr lang="en-GB" dirty="0"/>
          </a:p>
        </p:txBody>
      </p:sp>
      <p:sp>
        <p:nvSpPr>
          <p:cNvPr id="14" name="Rounded Rectangle 17">
            <a:extLst>
              <a:ext uri="{FF2B5EF4-FFF2-40B4-BE49-F238E27FC236}">
                <a16:creationId xmlns:a16="http://schemas.microsoft.com/office/drawing/2014/main" id="{15285B77-8322-4381-BE3F-F6FE0271B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28932" y="958640"/>
            <a:ext cx="4419604" cy="4945244"/>
          </a:xfrm>
          <a:prstGeom prst="roundRect">
            <a:avLst>
              <a:gd name="adj" fmla="val 3513"/>
            </a:avLst>
          </a:prstGeom>
          <a:solidFill>
            <a:schemeClr val="tx1"/>
          </a:solidFill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42529E-E8CB-4540-99EA-30EAA66B0C51}"/>
              </a:ext>
            </a:extLst>
          </p:cNvPr>
          <p:cNvPicPr/>
          <p:nvPr/>
        </p:nvPicPr>
        <p:blipFill rotWithShape="1">
          <a:blip r:embed="rId2"/>
          <a:srcRect l="62819" t="8789" r="15743" b="44922"/>
          <a:stretch/>
        </p:blipFill>
        <p:spPr bwMode="auto">
          <a:xfrm>
            <a:off x="7652698" y="1274970"/>
            <a:ext cx="3372072" cy="2056879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33114E0-EF1A-48F6-8974-CCA10094CF28}"/>
              </a:ext>
            </a:extLst>
          </p:cNvPr>
          <p:cNvPicPr/>
          <p:nvPr/>
        </p:nvPicPr>
        <p:blipFill rotWithShape="1">
          <a:blip r:embed="rId3"/>
          <a:srcRect l="57230" t="36614" r="41494" b="58749"/>
          <a:stretch/>
        </p:blipFill>
        <p:spPr bwMode="auto">
          <a:xfrm>
            <a:off x="8319164" y="3496441"/>
            <a:ext cx="2039139" cy="2093408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754844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9">
            <a:extLst>
              <a:ext uri="{FF2B5EF4-FFF2-40B4-BE49-F238E27FC236}">
                <a16:creationId xmlns:a16="http://schemas.microsoft.com/office/drawing/2014/main" id="{27E4CA8E-5CC0-4B96-8E67-040FB5673F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9">
            <a:extLst>
              <a:ext uri="{FF2B5EF4-FFF2-40B4-BE49-F238E27FC236}">
                <a16:creationId xmlns:a16="http://schemas.microsoft.com/office/drawing/2014/main" id="{E9E16A42-F4F8-425E-9DA6-3237A0CBD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6485467" cy="6858000"/>
          </a:xfrm>
          <a:custGeom>
            <a:avLst/>
            <a:gdLst>
              <a:gd name="connsiteX0" fmla="*/ 0 w 6485467"/>
              <a:gd name="connsiteY0" fmla="*/ 0 h 6858000"/>
              <a:gd name="connsiteX1" fmla="*/ 6485467 w 6485467"/>
              <a:gd name="connsiteY1" fmla="*/ 0 h 6858000"/>
              <a:gd name="connsiteX2" fmla="*/ 6485467 w 6485467"/>
              <a:gd name="connsiteY2" fmla="*/ 1900238 h 6858000"/>
              <a:gd name="connsiteX3" fmla="*/ 6115051 w 6485467"/>
              <a:gd name="connsiteY3" fmla="*/ 2178050 h 6858000"/>
              <a:gd name="connsiteX4" fmla="*/ 6110817 w 6485467"/>
              <a:gd name="connsiteY4" fmla="*/ 2184400 h 6858000"/>
              <a:gd name="connsiteX5" fmla="*/ 6104467 w 6485467"/>
              <a:gd name="connsiteY5" fmla="*/ 2193925 h 6858000"/>
              <a:gd name="connsiteX6" fmla="*/ 6098117 w 6485467"/>
              <a:gd name="connsiteY6" fmla="*/ 2201863 h 6858000"/>
              <a:gd name="connsiteX7" fmla="*/ 6098117 w 6485467"/>
              <a:gd name="connsiteY7" fmla="*/ 2211388 h 6858000"/>
              <a:gd name="connsiteX8" fmla="*/ 6098117 w 6485467"/>
              <a:gd name="connsiteY8" fmla="*/ 2220913 h 6858000"/>
              <a:gd name="connsiteX9" fmla="*/ 6104467 w 6485467"/>
              <a:gd name="connsiteY9" fmla="*/ 2228850 h 6858000"/>
              <a:gd name="connsiteX10" fmla="*/ 6110817 w 6485467"/>
              <a:gd name="connsiteY10" fmla="*/ 2238375 h 6858000"/>
              <a:gd name="connsiteX11" fmla="*/ 6115051 w 6485467"/>
              <a:gd name="connsiteY11" fmla="*/ 2244725 h 6858000"/>
              <a:gd name="connsiteX12" fmla="*/ 6485467 w 6485467"/>
              <a:gd name="connsiteY12" fmla="*/ 2522538 h 6858000"/>
              <a:gd name="connsiteX13" fmla="*/ 6485467 w 6485467"/>
              <a:gd name="connsiteY13" fmla="*/ 6858000 h 6858000"/>
              <a:gd name="connsiteX14" fmla="*/ 0 w 6485467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485467" h="6858000">
                <a:moveTo>
                  <a:pt x="0" y="0"/>
                </a:moveTo>
                <a:lnTo>
                  <a:pt x="6485467" y="0"/>
                </a:lnTo>
                <a:lnTo>
                  <a:pt x="6485467" y="1900238"/>
                </a:lnTo>
                <a:lnTo>
                  <a:pt x="6115051" y="2178050"/>
                </a:lnTo>
                <a:lnTo>
                  <a:pt x="6110817" y="2184400"/>
                </a:lnTo>
                <a:lnTo>
                  <a:pt x="6104467" y="2193925"/>
                </a:lnTo>
                <a:lnTo>
                  <a:pt x="6098117" y="2201863"/>
                </a:lnTo>
                <a:lnTo>
                  <a:pt x="6098117" y="2211388"/>
                </a:lnTo>
                <a:lnTo>
                  <a:pt x="6098117" y="2220913"/>
                </a:lnTo>
                <a:lnTo>
                  <a:pt x="6104467" y="2228850"/>
                </a:lnTo>
                <a:lnTo>
                  <a:pt x="6110817" y="2238375"/>
                </a:lnTo>
                <a:lnTo>
                  <a:pt x="6115051" y="2244725"/>
                </a:lnTo>
                <a:lnTo>
                  <a:pt x="6485467" y="2522538"/>
                </a:lnTo>
                <a:lnTo>
                  <a:pt x="648546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D4206C-F99C-4C6C-8753-331A910B5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5039035" cy="1559412"/>
          </a:xfrm>
        </p:spPr>
        <p:txBody>
          <a:bodyPr>
            <a:normAutofit/>
          </a:bodyPr>
          <a:lstStyle/>
          <a:p>
            <a:r>
              <a:rPr lang="en-US"/>
              <a:t>Sign into Teams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7D7D11-7DBC-4701-A0C8-E0CBD09F6A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413000"/>
            <a:ext cx="5016259" cy="3632200"/>
          </a:xfrm>
        </p:spPr>
        <p:txBody>
          <a:bodyPr>
            <a:normAutofit/>
          </a:bodyPr>
          <a:lstStyle/>
          <a:p>
            <a:r>
              <a:rPr lang="en-US" dirty="0"/>
              <a:t>Go to: </a:t>
            </a:r>
            <a:r>
              <a:rPr lang="en-US" dirty="0">
                <a:hlinkClick r:id="rId2"/>
              </a:rPr>
              <a:t>https://www.office.com/</a:t>
            </a:r>
            <a:r>
              <a:rPr lang="en-US" dirty="0"/>
              <a:t> </a:t>
            </a:r>
          </a:p>
          <a:p>
            <a:r>
              <a:rPr lang="en-US" dirty="0"/>
              <a:t>Sign in with your school email address and password </a:t>
            </a:r>
          </a:p>
          <a:p>
            <a:r>
              <a:rPr lang="en-US" dirty="0"/>
              <a:t>From your homepage, click on the Teams icon to open Teams</a:t>
            </a:r>
          </a:p>
          <a:p>
            <a:r>
              <a:rPr lang="en-US" dirty="0"/>
              <a:t>In Teams, you can then click on Teams on the left hand side and it will show you your year group to enter</a:t>
            </a:r>
            <a:endParaRPr lang="en-GB" dirty="0"/>
          </a:p>
        </p:txBody>
      </p:sp>
      <p:sp>
        <p:nvSpPr>
          <p:cNvPr id="14" name="Rounded Rectangle 17">
            <a:extLst>
              <a:ext uri="{FF2B5EF4-FFF2-40B4-BE49-F238E27FC236}">
                <a16:creationId xmlns:a16="http://schemas.microsoft.com/office/drawing/2014/main" id="{15285B77-8322-4381-BE3F-F6FE0271B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28932" y="958640"/>
            <a:ext cx="4419604" cy="4945244"/>
          </a:xfrm>
          <a:prstGeom prst="roundRect">
            <a:avLst>
              <a:gd name="adj" fmla="val 3513"/>
            </a:avLst>
          </a:prstGeom>
          <a:solidFill>
            <a:schemeClr val="tx1"/>
          </a:solidFill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42529E-E8CB-4540-99EA-30EAA66B0C51}"/>
              </a:ext>
            </a:extLst>
          </p:cNvPr>
          <p:cNvPicPr/>
          <p:nvPr/>
        </p:nvPicPr>
        <p:blipFill rotWithShape="1">
          <a:blip r:embed="rId3"/>
          <a:srcRect l="62819" t="8789" r="15743" b="44922"/>
          <a:stretch/>
        </p:blipFill>
        <p:spPr bwMode="auto">
          <a:xfrm>
            <a:off x="7652698" y="1274970"/>
            <a:ext cx="3372072" cy="2056879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33114E0-EF1A-48F6-8974-CCA10094CF28}"/>
              </a:ext>
            </a:extLst>
          </p:cNvPr>
          <p:cNvPicPr/>
          <p:nvPr/>
        </p:nvPicPr>
        <p:blipFill rotWithShape="1">
          <a:blip r:embed="rId4"/>
          <a:srcRect l="57230" t="36614" r="41494" b="58749"/>
          <a:stretch/>
        </p:blipFill>
        <p:spPr bwMode="auto">
          <a:xfrm>
            <a:off x="8319164" y="3496441"/>
            <a:ext cx="2039139" cy="2093408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565174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D336D4B-F9C3-4167-9191-8DA896C803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069BF0B4-2BF1-40F2-8D8E-9CFCED97D9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0" y="4672012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solidFill>
            <a:srgbClr val="212121"/>
          </a:solidFill>
          <a:ln>
            <a:noFill/>
          </a:ln>
          <a:extLst>
            <a:ext uri="{91240B29-F687-4f45-9708-019B960494DF}">
              <a14:hiddenLine xmlns="" xmlns:a16="http://schemas.microsoft.com/office/drawing/2014/main" xmlns:p14="http://schemas.microsoft.com/office/powerpoint/2010/main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4D5655-E160-4F8F-B7CA-B3C9CBF66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3" y="5176569"/>
            <a:ext cx="4589009" cy="970450"/>
          </a:xfrm>
        </p:spPr>
        <p:txBody>
          <a:bodyPr anchor="ctr">
            <a:normAutofit/>
          </a:bodyPr>
          <a:lstStyle/>
          <a:p>
            <a:r>
              <a:rPr lang="en-US" sz="2400"/>
              <a:t>Your Online Class</a:t>
            </a:r>
            <a:endParaRPr lang="en-GB" sz="24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BEE4B2-6B64-4A9F-ADF3-3A5EB11AAEFC}"/>
              </a:ext>
            </a:extLst>
          </p:cNvPr>
          <p:cNvPicPr/>
          <p:nvPr/>
        </p:nvPicPr>
        <p:blipFill rotWithShape="1">
          <a:blip r:embed="rId2"/>
          <a:srcRect l="62652" t="10547" r="9162" b="39063"/>
          <a:stretch/>
        </p:blipFill>
        <p:spPr bwMode="auto">
          <a:xfrm>
            <a:off x="514351" y="514350"/>
            <a:ext cx="7783364" cy="3930942"/>
          </a:xfrm>
          <a:prstGeom prst="roundRect">
            <a:avLst>
              <a:gd name="adj" fmla="val 3876"/>
            </a:avLst>
          </a:prstGeom>
          <a:ln>
            <a:solidFill>
              <a:schemeClr val="accent1"/>
            </a:solidFill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D708A5-C872-4BF3-9FFF-6AC90DB8AF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4886" y="5176569"/>
            <a:ext cx="6028400" cy="97045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100" dirty="0">
                <a:solidFill>
                  <a:srgbClr val="FEFEFE"/>
                </a:solidFill>
              </a:rPr>
              <a:t>Every year group has a main discussion area the ‘General’ Channel </a:t>
            </a:r>
          </a:p>
          <a:p>
            <a:pPr>
              <a:lnSpc>
                <a:spcPct val="90000"/>
              </a:lnSpc>
            </a:pPr>
            <a:r>
              <a:rPr lang="en-US" sz="1100" dirty="0">
                <a:solidFill>
                  <a:srgbClr val="FEFEFE"/>
                </a:solidFill>
              </a:rPr>
              <a:t>There are also tabs across the top with ‘Posts’ ‘Files’ ‘Notebook’ and ‘Assignments’</a:t>
            </a:r>
          </a:p>
          <a:p>
            <a:pPr>
              <a:lnSpc>
                <a:spcPct val="90000"/>
              </a:lnSpc>
            </a:pPr>
            <a:r>
              <a:rPr lang="en-US" sz="1100" dirty="0">
                <a:solidFill>
                  <a:srgbClr val="FEFEFE"/>
                </a:solidFill>
              </a:rPr>
              <a:t>Each of these areas will have information in relevant to your lessons and learning </a:t>
            </a:r>
            <a:endParaRPr lang="en-GB" sz="1100" dirty="0">
              <a:solidFill>
                <a:srgbClr val="FEFEF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41732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B11E32-B5DD-4E5B-81AA-33608DFD8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r>
              <a:rPr lang="en-US"/>
              <a:t>Files</a:t>
            </a:r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7C019F5-48A7-47C8-88F8-3ABB0E8F0D1B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34" t="12891" r="19666" b="45665"/>
          <a:stretch/>
        </p:blipFill>
        <p:spPr bwMode="auto">
          <a:xfrm>
            <a:off x="5101851" y="2659306"/>
            <a:ext cx="6277349" cy="3223726"/>
          </a:xfrm>
          <a:prstGeom prst="roundRect">
            <a:avLst>
              <a:gd name="adj" fmla="val 3876"/>
            </a:avLst>
          </a:prstGeom>
          <a:ln>
            <a:solidFill>
              <a:schemeClr val="accent1"/>
            </a:solidFill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7C7BB4C-01E1-40AB-8A93-8B97F6D2E10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1015612"/>
              </p:ext>
            </p:extLst>
          </p:nvPr>
        </p:nvGraphicFramePr>
        <p:xfrm>
          <a:off x="818713" y="2413000"/>
          <a:ext cx="3835583" cy="363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2CDE0023-C5EE-4A78-BD15-71D7F45208ED}"/>
              </a:ext>
            </a:extLst>
          </p:cNvPr>
          <p:cNvCxnSpPr/>
          <p:nvPr/>
        </p:nvCxnSpPr>
        <p:spPr>
          <a:xfrm>
            <a:off x="4370664" y="4429387"/>
            <a:ext cx="3422708" cy="58723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32308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B11E32-B5DD-4E5B-81AA-33608DFD8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r>
              <a:rPr lang="en-US"/>
              <a:t>Files</a:t>
            </a:r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7C019F5-48A7-47C8-88F8-3ABB0E8F0D1B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34" t="12891" r="19666" b="45665"/>
          <a:stretch/>
        </p:blipFill>
        <p:spPr bwMode="auto">
          <a:xfrm>
            <a:off x="5101851" y="2659306"/>
            <a:ext cx="6277349" cy="3223726"/>
          </a:xfrm>
          <a:prstGeom prst="roundRect">
            <a:avLst>
              <a:gd name="adj" fmla="val 3876"/>
            </a:avLst>
          </a:prstGeom>
          <a:ln>
            <a:solidFill>
              <a:schemeClr val="accent1"/>
            </a:solidFill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7C7BB4C-01E1-40AB-8A93-8B97F6D2E10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1509099"/>
              </p:ext>
            </p:extLst>
          </p:nvPr>
        </p:nvGraphicFramePr>
        <p:xfrm>
          <a:off x="818713" y="2413000"/>
          <a:ext cx="3835583" cy="363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309223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ED9042-B823-4A30-A402-B2691960F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r>
              <a:rPr lang="en-US"/>
              <a:t>Notifications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5B073-24EC-40E7-8129-CCDE7BDDC5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3" y="2413000"/>
            <a:ext cx="3835583" cy="3632200"/>
          </a:xfrm>
        </p:spPr>
        <p:txBody>
          <a:bodyPr>
            <a:normAutofit/>
          </a:bodyPr>
          <a:lstStyle/>
          <a:p>
            <a:r>
              <a:rPr lang="en-US" sz="1600"/>
              <a:t>If you click ‘Activity’ on the left side of the page, you will see all the latest information and updates shared from your teacher </a:t>
            </a:r>
          </a:p>
          <a:p>
            <a:r>
              <a:rPr lang="en-US" sz="1600"/>
              <a:t>This will make sure you don’t miss any work / lessons </a:t>
            </a:r>
            <a:endParaRPr lang="en-GB" sz="16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956889-B70A-47FD-875F-A9A0FBBBA8A4}"/>
              </a:ext>
            </a:extLst>
          </p:cNvPr>
          <p:cNvPicPr/>
          <p:nvPr/>
        </p:nvPicPr>
        <p:blipFill rotWithShape="1">
          <a:blip r:embed="rId2"/>
          <a:srcRect l="57138" t="15529" r="41298" b="79234"/>
          <a:stretch/>
        </p:blipFill>
        <p:spPr bwMode="auto">
          <a:xfrm>
            <a:off x="6276157" y="2413000"/>
            <a:ext cx="3928737" cy="3716338"/>
          </a:xfrm>
          <a:prstGeom prst="roundRect">
            <a:avLst>
              <a:gd name="adj" fmla="val 3876"/>
            </a:avLst>
          </a:prstGeom>
          <a:ln>
            <a:solidFill>
              <a:schemeClr val="accent1"/>
            </a:solidFill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345110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ED9042-B823-4A30-A402-B2691960F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r>
              <a:rPr lang="en-US" dirty="0"/>
              <a:t>Assignments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5B073-24EC-40E7-8129-CCDE7BDDC5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3" y="2413000"/>
            <a:ext cx="3835583" cy="3632200"/>
          </a:xfrm>
        </p:spPr>
        <p:txBody>
          <a:bodyPr>
            <a:normAutofit/>
          </a:bodyPr>
          <a:lstStyle/>
          <a:p>
            <a:r>
              <a:rPr lang="en-US" sz="1600" dirty="0"/>
              <a:t>In this section, teachers will set specific tasks for the children to complete </a:t>
            </a:r>
          </a:p>
          <a:p>
            <a:r>
              <a:rPr lang="en-US" sz="1600" dirty="0"/>
              <a:t>You just have to click on the task to follow the instructions set and then complete it</a:t>
            </a:r>
          </a:p>
          <a:p>
            <a:r>
              <a:rPr lang="en-US" sz="1600" dirty="0"/>
              <a:t>Teachers will also be able to give feedback on the work submitted</a:t>
            </a:r>
            <a:endParaRPr lang="en-GB" sz="16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E313175-9770-4886-A550-A0E251BC65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2334" t="12457" r="25775" b="59245"/>
          <a:stretch/>
        </p:blipFill>
        <p:spPr>
          <a:xfrm>
            <a:off x="5474926" y="2179734"/>
            <a:ext cx="5727853" cy="3865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717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2B82547-2424-4E7A-A98B-75206EE730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23">
            <a:extLst>
              <a:ext uri="{FF2B5EF4-FFF2-40B4-BE49-F238E27FC236}">
                <a16:creationId xmlns:a16="http://schemas.microsoft.com/office/drawing/2014/main" id="{5109BC2F-9616-4D7D-9E98-57898009A8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4637005" cy="6858000"/>
          </a:xfrm>
          <a:custGeom>
            <a:avLst/>
            <a:gdLst>
              <a:gd name="connsiteX0" fmla="*/ 0 w 4637005"/>
              <a:gd name="connsiteY0" fmla="*/ 0 h 6858000"/>
              <a:gd name="connsiteX1" fmla="*/ 4637005 w 4637005"/>
              <a:gd name="connsiteY1" fmla="*/ 0 h 6858000"/>
              <a:gd name="connsiteX2" fmla="*/ 4637005 w 4637005"/>
              <a:gd name="connsiteY2" fmla="*/ 1900238 h 6858000"/>
              <a:gd name="connsiteX3" fmla="*/ 4266589 w 4637005"/>
              <a:gd name="connsiteY3" fmla="*/ 2178050 h 6858000"/>
              <a:gd name="connsiteX4" fmla="*/ 4262355 w 4637005"/>
              <a:gd name="connsiteY4" fmla="*/ 2184400 h 6858000"/>
              <a:gd name="connsiteX5" fmla="*/ 4256005 w 4637005"/>
              <a:gd name="connsiteY5" fmla="*/ 2193925 h 6858000"/>
              <a:gd name="connsiteX6" fmla="*/ 4249655 w 4637005"/>
              <a:gd name="connsiteY6" fmla="*/ 2201863 h 6858000"/>
              <a:gd name="connsiteX7" fmla="*/ 4249655 w 4637005"/>
              <a:gd name="connsiteY7" fmla="*/ 2211388 h 6858000"/>
              <a:gd name="connsiteX8" fmla="*/ 4249655 w 4637005"/>
              <a:gd name="connsiteY8" fmla="*/ 2220913 h 6858000"/>
              <a:gd name="connsiteX9" fmla="*/ 4256005 w 4637005"/>
              <a:gd name="connsiteY9" fmla="*/ 2228850 h 6858000"/>
              <a:gd name="connsiteX10" fmla="*/ 4262355 w 4637005"/>
              <a:gd name="connsiteY10" fmla="*/ 2238375 h 6858000"/>
              <a:gd name="connsiteX11" fmla="*/ 4266589 w 4637005"/>
              <a:gd name="connsiteY11" fmla="*/ 2244725 h 6858000"/>
              <a:gd name="connsiteX12" fmla="*/ 4637005 w 4637005"/>
              <a:gd name="connsiteY12" fmla="*/ 2522538 h 6858000"/>
              <a:gd name="connsiteX13" fmla="*/ 4637005 w 4637005"/>
              <a:gd name="connsiteY13" fmla="*/ 6858000 h 6858000"/>
              <a:gd name="connsiteX14" fmla="*/ 0 w 4637005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637005" h="6858000">
                <a:moveTo>
                  <a:pt x="0" y="0"/>
                </a:moveTo>
                <a:lnTo>
                  <a:pt x="4637005" y="0"/>
                </a:lnTo>
                <a:lnTo>
                  <a:pt x="4637005" y="1900238"/>
                </a:lnTo>
                <a:lnTo>
                  <a:pt x="4266589" y="2178050"/>
                </a:lnTo>
                <a:lnTo>
                  <a:pt x="4262355" y="2184400"/>
                </a:lnTo>
                <a:lnTo>
                  <a:pt x="4256005" y="2193925"/>
                </a:lnTo>
                <a:lnTo>
                  <a:pt x="4249655" y="2201863"/>
                </a:lnTo>
                <a:lnTo>
                  <a:pt x="4249655" y="2211388"/>
                </a:lnTo>
                <a:lnTo>
                  <a:pt x="4249655" y="2220913"/>
                </a:lnTo>
                <a:lnTo>
                  <a:pt x="4256005" y="2228850"/>
                </a:lnTo>
                <a:lnTo>
                  <a:pt x="4262355" y="2238375"/>
                </a:lnTo>
                <a:lnTo>
                  <a:pt x="4266589" y="2244725"/>
                </a:lnTo>
                <a:lnTo>
                  <a:pt x="4637005" y="2522538"/>
                </a:lnTo>
                <a:lnTo>
                  <a:pt x="4637005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2">
              <a:duotone>
                <a:schemeClr val="accent1">
                  <a:tint val="98000"/>
                  <a:lumMod val="102000"/>
                </a:schemeClr>
                <a:schemeClr val="accent1">
                  <a:shade val="98000"/>
                  <a:lumMod val="98000"/>
                </a:schemeClr>
              </a:duotone>
            </a:blip>
            <a:tile tx="0" ty="0" sx="100000" sy="100000" flip="none" algn="tl"/>
          </a:blip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7C1CDD-F52B-4B02-BF20-FB3BBAB06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754" y="1687286"/>
            <a:ext cx="3269463" cy="3978017"/>
          </a:xfrm>
        </p:spPr>
        <p:txBody>
          <a:bodyPr anchor="t">
            <a:normAutofit/>
          </a:bodyPr>
          <a:lstStyle/>
          <a:p>
            <a:r>
              <a:rPr lang="en-US" sz="4400"/>
              <a:t>Handing in Work</a:t>
            </a:r>
            <a:endParaRPr lang="en-GB" sz="44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149A2AA-34E9-4112-AAEB-D7B53223B23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5297462"/>
              </p:ext>
            </p:extLst>
          </p:nvPr>
        </p:nvGraphicFramePr>
        <p:xfrm>
          <a:off x="5508820" y="965200"/>
          <a:ext cx="5728344" cy="49029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522914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E18A8-FE42-47EB-90D9-E81D8BFC7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r>
              <a:rPr lang="en-US" dirty="0"/>
              <a:t>Help with work…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F86A53-F31B-4DC5-B566-D380DC3C41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3" y="2413000"/>
            <a:ext cx="3835583" cy="3632200"/>
          </a:xfrm>
        </p:spPr>
        <p:txBody>
          <a:bodyPr>
            <a:normAutofit/>
          </a:bodyPr>
          <a:lstStyle/>
          <a:p>
            <a:r>
              <a:rPr lang="en-US" sz="1600" dirty="0"/>
              <a:t>If you need help with any work / tasks, go to the ‘Posts’ section in your team </a:t>
            </a:r>
          </a:p>
          <a:p>
            <a:r>
              <a:rPr lang="en-US" sz="1600" dirty="0"/>
              <a:t>Then click on the ‘New Conversation’ icon </a:t>
            </a:r>
          </a:p>
          <a:p>
            <a:r>
              <a:rPr lang="en-US" sz="1600" dirty="0"/>
              <a:t>You can now type a message to your teacher and they can respond to you in the same section</a:t>
            </a:r>
            <a:endParaRPr lang="en-GB" sz="1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D58061-6B47-4174-8C31-B2B7CD63A0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658" t="84677" r="24847" b="6957"/>
          <a:stretch/>
        </p:blipFill>
        <p:spPr>
          <a:xfrm>
            <a:off x="5104649" y="2227498"/>
            <a:ext cx="6277349" cy="1773350"/>
          </a:xfrm>
          <a:prstGeom prst="roundRect">
            <a:avLst>
              <a:gd name="adj" fmla="val 3876"/>
            </a:avLst>
          </a:prstGeom>
          <a:ln>
            <a:solidFill>
              <a:schemeClr val="accent1"/>
            </a:solidFill>
          </a:ln>
          <a:effectLst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253E177-E23D-4C12-91F1-BF2CAFF0FE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7653" t="82788" r="16888" b="5608"/>
          <a:stretch/>
        </p:blipFill>
        <p:spPr>
          <a:xfrm>
            <a:off x="5104649" y="4534677"/>
            <a:ext cx="6399495" cy="1362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6454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388</Words>
  <Application>Microsoft Office PowerPoint</Application>
  <PresentationFormat>Widescreen</PresentationFormat>
  <Paragraphs>41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Century Gothic</vt:lpstr>
      <vt:lpstr>Wingdings 2</vt:lpstr>
      <vt:lpstr>Quotable</vt:lpstr>
      <vt:lpstr>Microsoft Teams</vt:lpstr>
      <vt:lpstr>Getting Online </vt:lpstr>
      <vt:lpstr>Sign into Teams</vt:lpstr>
      <vt:lpstr>Your Online Class</vt:lpstr>
      <vt:lpstr>Files</vt:lpstr>
      <vt:lpstr>Files</vt:lpstr>
      <vt:lpstr>Notifications </vt:lpstr>
      <vt:lpstr>Assignments </vt:lpstr>
      <vt:lpstr>Handing in Work</vt:lpstr>
      <vt:lpstr>Help with work…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Teams</dc:title>
  <dc:creator>Kate Moneypenny (Headteacher)</dc:creator>
  <cp:lastModifiedBy>Kate Moneypenny (Headteacher)</cp:lastModifiedBy>
  <cp:revision>5</cp:revision>
  <dcterms:created xsi:type="dcterms:W3CDTF">2021-01-19T13:21:50Z</dcterms:created>
  <dcterms:modified xsi:type="dcterms:W3CDTF">2021-01-21T08:12:17Z</dcterms:modified>
</cp:coreProperties>
</file>